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5" r:id="rId4"/>
    <p:sldId id="1150" r:id="rId5"/>
    <p:sldId id="1147" r:id="rId6"/>
    <p:sldId id="115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29249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介绍了达芬奇的多才多艺与科学精神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通过他画鸡蛋、研究解剖、发明创造等事例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展现其超越时代的才华与坚持真理的信念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并强调其对后世的深远影响。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26" y="1388062"/>
            <a:ext cx="10769358" cy="136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Leonardo da Vinci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达芬奇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real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have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his story of drawing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people go to see his famous painting named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令人惊叹的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painted human bodies in such an accurate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when he started to study some dead bodies to paint better, he got into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crazy idea at that time and nobody could accept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 Vinci kept going and made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as people realized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his work, they helped and learned from him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65435" y="1117450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heard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9500" y="1545759"/>
            <a:ext cx="1521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thousands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1952668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amazing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93443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句意：你一定听说过他画鸡蛋的故事。此处需用动词过去分词形式与前面的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构成现在完成时结构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句中短语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听见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）的过去分词为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数以千计的人去看他的名画《蒙娜丽莎》。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“thousands of”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数以千计的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）的复数形式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句意：他以如此精确的方式绘制人体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这令人惊叹。此处需用形容词作表语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描述事物性质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,amazing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令人惊叹的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Leonardo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 Vinci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达芬奇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real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have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his story of drawing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people go to see his famous painting named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令人惊叹的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painted human bodies in such an accurate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when he started to study some dead bodies to paint better, he got into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crazy idea at that time and nobody could accept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 Vinci kept going and made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as people realized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his work, they helped and learned from him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9422" y="2151385"/>
            <a:ext cx="113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trouble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26654" y="3012542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importance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476256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当他开始研究尸体以精进绘画技艺时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陷入了大麻烦。固定搭配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into trouble”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陷入麻烦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,trouble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）为不可数名词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填原形。故填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句意：人们一意识到他工作的重要性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就帮助他并向他学习。此空前定冠词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67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is not the only field da Vinci is good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strong interest in many other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fields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studied nature carefully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interesting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无论什么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did, he did 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the truth can only come from </a:t>
            </a:r>
            <a:r>
              <a:rPr lang="en-US" altLang="zh-CN" sz="200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Leonardo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 Vinci is considered one of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stars in the sky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years after his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 spirit is still shining to encourage everyone to keep moving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12683" y="661591"/>
            <a:ext cx="1236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especially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6150178" y="1095127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invented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2598" y="1556792"/>
            <a:ext cx="1483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Whatever</a:t>
            </a:r>
            <a:endParaRPr lang="zh-CN" altLang="en-US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957925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句意：他对许多其他领域有浓厚兴趣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尤其是科学。此处需用副词表示强调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,especially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）起到修饰强调作用。故填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句意：他仔细研究自然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发明了许多有趣的东西。此处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）与谓语动词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因此需填过去式。故填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句意：无论他做什么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都认真对待。此处用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无论什么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）引导让步状语从句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注意该词在句首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首字母需大写。故填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5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is not the only field da Vinci is good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strong interest in many other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fields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studied nature carefully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interesting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无论什么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did, he did 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the truth can only come from </a:t>
            </a:r>
            <a:r>
              <a:rPr lang="en-US" altLang="zh-CN" sz="200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Leonardo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 Vinci is considered one of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stars in the sky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years after his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 spirit is still shining to encourage everyone to keep moving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802" y="1959223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brightest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42513" y="2463279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death</a:t>
            </a:r>
            <a:endParaRPr lang="zh-CN" altLang="en-US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957925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句意：达芬奇被视为历史长河中最明亮的星辰之一。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因此需用形容词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）的最高级形式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brightest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brightest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句意：甚至在他去世多年后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他的精神仍闪闪发光并激励着人们。此处形容词性物主代词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）后需接名词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,die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）的名词形式为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死亡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51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166</Words>
  <Application>Microsoft Office PowerPoint</Application>
  <PresentationFormat>自定义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